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6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795"/>
  </p:normalViewPr>
  <p:slideViewPr>
    <p:cSldViewPr snapToGrid="0">
      <p:cViewPr varScale="1">
        <p:scale>
          <a:sx n="83" d="100"/>
          <a:sy n="83" d="100"/>
        </p:scale>
        <p:origin x="350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92935-B098-954D-946F-22362C64F51A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B5EEC-4551-854F-8931-55CDFBBBE0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1393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B5EEC-4551-854F-8931-55CDFBBBE0E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486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94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79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25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656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20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157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507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68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581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057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42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F99C1E-8153-784C-AD1B-F9CDA2F0782B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CDD271-49AF-6240-BA1A-59B43E3F41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75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hyperlink" Target="https://usapro1.yuber.jp/ap/login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3">
            <a:extLst>
              <a:ext uri="{FF2B5EF4-FFF2-40B4-BE49-F238E27FC236}">
                <a16:creationId xmlns:a16="http://schemas.microsoft.com/office/drawing/2014/main" id="{1AE76430-88A0-D76B-6DCF-4BD05BDE1C0F}"/>
              </a:ext>
            </a:extLst>
          </p:cNvPr>
          <p:cNvSpPr txBox="1"/>
          <p:nvPr/>
        </p:nvSpPr>
        <p:spPr>
          <a:xfrm>
            <a:off x="350837" y="525780"/>
            <a:ext cx="6156325" cy="88544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None/>
            </a:pPr>
            <a:r>
              <a:rPr lang="ja-JP" sz="2400" b="1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お家でお試しいただけます！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105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本日、体験いただいた教材をご自宅でも </a:t>
            </a:r>
            <a:r>
              <a:rPr lang="ja-JP" sz="1200" b="1" kern="100">
                <a:solidFill>
                  <a:srgbClr val="FF0000"/>
                </a:solidFill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１週間</a:t>
            </a: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お試しいただけます。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buNone/>
            </a:pP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lvl="0"/>
            <a:r>
              <a:rPr lang="en-US" altLang="ja-JP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1.</a:t>
            </a:r>
            <a:r>
              <a:rPr lang="ja-JP" altLang="en-US" sz="1200" kern="10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Web</a:t>
            </a: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ブラウザで次の</a:t>
            </a:r>
            <a:r>
              <a:rPr lang="en-US" sz="1200" kern="100" dirty="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URL</a:t>
            </a: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にアクセスしてください。</a:t>
            </a:r>
            <a:br>
              <a:rPr lang="en-US" altLang="ja-JP" sz="1200" kern="100" dirty="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</a:br>
            <a:endParaRPr lang="en-US" altLang="ja-JP" sz="1200" kern="100" dirty="0">
              <a:effectLst/>
              <a:latin typeface="游明朝" panose="02020400000000000000" pitchFamily="18" charset="-128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pPr marL="269240" algn="just">
              <a:buNone/>
            </a:pPr>
            <a:r>
              <a:rPr lang="en-US" altLang="ja-JP" sz="1200" u="sng" kern="100" dirty="0">
                <a:solidFill>
                  <a:srgbClr val="1155CC"/>
                </a:solidFill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Arial" panose="020B0604020202020204" pitchFamily="34" charset="0"/>
                <a:hlinkClick r:id="rId3"/>
              </a:rPr>
              <a:t>https://usapro1.yuber.jp/ap/login</a:t>
            </a:r>
            <a:endParaRPr lang="en-US" altLang="ja-JP" sz="1200" u="sng" kern="100" dirty="0">
              <a:solidFill>
                <a:srgbClr val="1155CC"/>
              </a:solidFill>
              <a:latin typeface="ＭＳ Ｐ明朝" panose="02020600040205080304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ja-JP" alt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　　　</a:t>
            </a:r>
            <a:endParaRPr lang="ja-JP" alt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lvl="0"/>
            <a:br>
              <a:rPr lang="en-US" altLang="ja-JP" sz="1200" kern="100" dirty="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</a:br>
            <a:br>
              <a:rPr lang="en-US" altLang="ja-JP" sz="1200" kern="100" dirty="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</a:br>
            <a:endParaRPr lang="en-US" altLang="ja-JP" sz="1200" kern="100" dirty="0">
              <a:effectLst/>
              <a:latin typeface="游明朝" panose="02020400000000000000" pitchFamily="18" charset="-128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en-US" altLang="ja-JP" sz="1200" kern="100" dirty="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2.</a:t>
            </a:r>
            <a:r>
              <a:rPr lang="ja-JP" altLang="en-US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r>
              <a:rPr lang="ja-JP" altLang="ja-JP" sz="1200" kern="100">
                <a:effectLst/>
                <a:latin typeface="MS PMincho" panose="02020600040205080304" pitchFamily="18" charset="-128"/>
                <a:ea typeface="MS PMincho" panose="02020600040205080304" pitchFamily="18" charset="-128"/>
                <a:cs typeface="Times New Roman" panose="02020603050405020304" pitchFamily="18" charset="0"/>
              </a:rPr>
              <a:t>「ログインばんごう」に　以下を入力して </a:t>
            </a:r>
            <a:r>
              <a:rPr lang="en-US" altLang="ja-JP" sz="1200" kern="100" dirty="0">
                <a:effectLst/>
                <a:latin typeface="MS PMincho" panose="02020600040205080304" pitchFamily="18" charset="-128"/>
                <a:ea typeface="MS PMincho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200" kern="100">
                <a:effectLst/>
                <a:latin typeface="MS PMincho" panose="02020600040205080304" pitchFamily="18" charset="-128"/>
                <a:ea typeface="MS PMincho" panose="02020600040205080304" pitchFamily="18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ja-JP" sz="1200" kern="100">
                <a:effectLst/>
                <a:latin typeface="MS PMincho" panose="02020600040205080304" pitchFamily="18" charset="-128"/>
                <a:ea typeface="MS PMincho" panose="02020600040205080304" pitchFamily="18" charset="-128"/>
                <a:cs typeface="Times New Roman" panose="02020603050405020304" pitchFamily="18" charset="0"/>
              </a:rPr>
              <a:t>を押してください。</a:t>
            </a:r>
          </a:p>
          <a:p>
            <a:pPr lvl="0" algn="just"/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endParaRPr lang="en-US" altLang="ja-JP" sz="1200" kern="100" dirty="0">
              <a:effectLst/>
              <a:latin typeface="游明朝" panose="02020400000000000000" pitchFamily="18" charset="-128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endParaRPr lang="en-US" altLang="ja-JP" sz="1200" kern="100" dirty="0">
              <a:effectLst/>
              <a:latin typeface="游明朝" panose="02020400000000000000" pitchFamily="18" charset="-128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＊以下の</a:t>
            </a:r>
            <a:r>
              <a:rPr lang="en-US" sz="1200" kern="100" dirty="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QR</a:t>
            </a: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コードの読み取りでも</a:t>
            </a:r>
            <a:r>
              <a:rPr lang="ja-JP" altLang="en-US" sz="1200" kern="100"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表示</a:t>
            </a: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できます。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</a:p>
          <a:p>
            <a:pPr algn="just" fontAlgn="ctr">
              <a:buNone/>
            </a:pP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</a:p>
          <a:p>
            <a:pPr algn="just" fontAlgn="ctr">
              <a:buNone/>
            </a:pP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ja-JP" sz="2000" b="1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入会特典！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スクール生のご紹介あるいは、１週間以内に入会お申し込みをいただいた場合は、</a:t>
            </a:r>
            <a:r>
              <a:rPr lang="en-US" sz="1200" kern="100" dirty="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1</a:t>
            </a: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コマプレゼントいたします。</a:t>
            </a:r>
            <a:endParaRPr lang="en-US" altLang="ja-JP" sz="1200" kern="100" dirty="0">
              <a:effectLst/>
              <a:latin typeface="游明朝" panose="02020400000000000000" pitchFamily="18" charset="-128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ja-JP" sz="2000" b="1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お問い合わせ先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altLang="ja-JP" sz="1200" kern="100" dirty="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XXXXXXXXXX</a:t>
            </a: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endParaRPr lang="en-US" altLang="ja-JP" sz="1200" kern="100" dirty="0">
              <a:effectLst/>
              <a:latin typeface="游明朝" panose="02020400000000000000" pitchFamily="18" charset="-128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ja-JP" altLang="en-US" sz="1200" kern="100"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1200" kern="100" dirty="0"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XX</a:t>
            </a:r>
            <a:r>
              <a:rPr lang="en-US" sz="1200" kern="100" dirty="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-XXXX-XXXX</a:t>
            </a: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　</a:t>
            </a:r>
            <a:endParaRPr lang="en-US" altLang="ja-JP" sz="1200" kern="100" dirty="0">
              <a:effectLst/>
              <a:latin typeface="游明朝" panose="02020400000000000000" pitchFamily="18" charset="-128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ja-JP" sz="1200" kern="100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r>
              <a:rPr lang="en-US" sz="1200" kern="100" dirty="0" err="1">
                <a:effectLst/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info@</a:t>
            </a:r>
            <a:r>
              <a:rPr lang="en-US" sz="1200" kern="100" dirty="0" err="1"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example.com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>
              <a:buNone/>
            </a:pPr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 fontAlgn="ctr"/>
            <a:r>
              <a:rPr lang="en-US" sz="1200" kern="100" dirty="0">
                <a:effectLst/>
                <a:latin typeface="ＭＳ Ｐ明朝" panose="02020600040205080304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699910AD-17CF-CDC1-96F4-8AB8071ADD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5540" y="3294251"/>
            <a:ext cx="4566920" cy="232943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4" name="角丸四角形 3">
            <a:extLst>
              <a:ext uri="{FF2B5EF4-FFF2-40B4-BE49-F238E27FC236}">
                <a16:creationId xmlns:a16="http://schemas.microsoft.com/office/drawing/2014/main" id="{F8D777F0-3925-F043-32E5-E422B21F9712}"/>
              </a:ext>
            </a:extLst>
          </p:cNvPr>
          <p:cNvSpPr/>
          <p:nvPr/>
        </p:nvSpPr>
        <p:spPr>
          <a:xfrm>
            <a:off x="350838" y="445453"/>
            <a:ext cx="6156325" cy="9015095"/>
          </a:xfrm>
          <a:prstGeom prst="roundRect">
            <a:avLst>
              <a:gd name="adj" fmla="val 4418"/>
            </a:avLst>
          </a:prstGeom>
          <a:noFill/>
          <a:ln w="44450">
            <a:solidFill>
              <a:srgbClr val="DF659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E4337400-9FC0-DDA1-2228-BC2164DAA05A}"/>
              </a:ext>
            </a:extLst>
          </p:cNvPr>
          <p:cNvSpPr/>
          <p:nvPr/>
        </p:nvSpPr>
        <p:spPr>
          <a:xfrm>
            <a:off x="751522" y="2376170"/>
            <a:ext cx="1839278" cy="431165"/>
          </a:xfrm>
          <a:prstGeom prst="roundRect">
            <a:avLst/>
          </a:prstGeom>
          <a:noFill/>
          <a:ln w="38100">
            <a:solidFill>
              <a:srgbClr val="DF659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BB124368-3E76-4A80-EC12-9A00950126EF}"/>
              </a:ext>
            </a:extLst>
          </p:cNvPr>
          <p:cNvSpPr/>
          <p:nvPr/>
        </p:nvSpPr>
        <p:spPr>
          <a:xfrm>
            <a:off x="2824161" y="4497388"/>
            <a:ext cx="1209675" cy="590550"/>
          </a:xfrm>
          <a:prstGeom prst="roundRect">
            <a:avLst>
              <a:gd name="adj" fmla="val 10750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10" name="図 9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2913A83-9269-6797-7137-D9694A8E7E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1341" y="2807335"/>
            <a:ext cx="713105" cy="408940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099B5F3-2E1A-8621-573C-C0FE8AD2CED8}"/>
              </a:ext>
            </a:extLst>
          </p:cNvPr>
          <p:cNvSpPr txBox="1"/>
          <p:nvPr/>
        </p:nvSpPr>
        <p:spPr>
          <a:xfrm>
            <a:off x="1018221" y="2425937"/>
            <a:ext cx="13896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kern="100">
                <a:effectLst/>
                <a:latin typeface="MS PMincho" panose="02020600040205080304" pitchFamily="18" charset="-128"/>
                <a:ea typeface="MS PMincho" panose="02020600040205080304" pitchFamily="18" charset="-128"/>
                <a:cs typeface="Times New Roman" panose="02020603050405020304" pitchFamily="18" charset="0"/>
              </a:rPr>
              <a:t>１２３４５</a:t>
            </a:r>
            <a:endParaRPr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FE3775A-0601-54F2-DF51-6BD8C4ED98D7}"/>
              </a:ext>
            </a:extLst>
          </p:cNvPr>
          <p:cNvSpPr txBox="1"/>
          <p:nvPr/>
        </p:nvSpPr>
        <p:spPr>
          <a:xfrm>
            <a:off x="4244496" y="8249332"/>
            <a:ext cx="21104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kern="100">
                <a:solidFill>
                  <a:srgbClr val="DF6494"/>
                </a:solidFill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入会お申し込みは</a:t>
            </a:r>
            <a:endParaRPr lang="en-US" altLang="ja-JP" b="1" kern="100" dirty="0">
              <a:solidFill>
                <a:srgbClr val="DF6494"/>
              </a:solidFill>
              <a:latin typeface="游明朝" panose="02020400000000000000" pitchFamily="18" charset="-128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b="1" kern="100">
                <a:solidFill>
                  <a:srgbClr val="DF6494"/>
                </a:solidFill>
                <a:latin typeface="游明朝" panose="02020400000000000000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こちらから</a:t>
            </a:r>
            <a:endParaRPr lang="ja-JP" altLang="en-US">
              <a:solidFill>
                <a:srgbClr val="DF6494"/>
              </a:solidFill>
            </a:endParaRPr>
          </a:p>
        </p:txBody>
      </p:sp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7492AD1A-46B4-0322-6624-9991A9BF1DC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865991" y="6214922"/>
            <a:ext cx="1223803" cy="1223803"/>
          </a:xfrm>
          <a:prstGeom prst="rect">
            <a:avLst/>
          </a:prstGeom>
        </p:spPr>
      </p:pic>
      <p:pic>
        <p:nvPicPr>
          <p:cNvPr id="11" name="グラフィックス 10" descr="QR コード 単色塗りつぶし">
            <a:extLst>
              <a:ext uri="{FF2B5EF4-FFF2-40B4-BE49-F238E27FC236}">
                <a16:creationId xmlns:a16="http://schemas.microsoft.com/office/drawing/2014/main" id="{97FCE5DC-1BBB-010A-5626-DBA09761A75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65991" y="7960595"/>
            <a:ext cx="1223803" cy="1223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538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133</Words>
  <Application>Microsoft Macintosh PowerPoint</Application>
  <PresentationFormat>A4 210 x 297 mm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Ｐ明朝</vt:lpstr>
      <vt:lpstr>ＭＳ Ｐ明朝</vt:lpstr>
      <vt:lpstr>游ゴシック</vt:lpstr>
      <vt:lpstr>游明朝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NakamuraRika</dc:creator>
  <cp:lastModifiedBy>NakamuraRika</cp:lastModifiedBy>
  <cp:revision>3</cp:revision>
  <dcterms:created xsi:type="dcterms:W3CDTF">2025-04-03T04:58:46Z</dcterms:created>
  <dcterms:modified xsi:type="dcterms:W3CDTF">2026-01-12T06:49:05Z</dcterms:modified>
</cp:coreProperties>
</file>